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kinsoku lang="ja-JP" invalStChars="" invalEndChars="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E9456F-9096-454F-9313-4C0BD40B5130}" v="1" dt="2023-06-06T07:00:30.1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8E9456F-9096-454F-9313-4C0BD40B5130}"/>
    <pc:docChg chg="modSld">
      <pc:chgData name="Narelle Wheaton" userId="6e1b2b30-480e-4f91-806b-6735d5b9e446" providerId="ADAL" clId="{D8E9456F-9096-454F-9313-4C0BD40B5130}" dt="2023-06-06T07:00:30.183" v="0" actId="207"/>
      <pc:docMkLst>
        <pc:docMk/>
      </pc:docMkLst>
      <pc:sldChg chg="modSp">
        <pc:chgData name="Narelle Wheaton" userId="6e1b2b30-480e-4f91-806b-6735d5b9e446" providerId="ADAL" clId="{D8E9456F-9096-454F-9313-4C0BD40B5130}" dt="2023-06-06T07:00:30.183" v="0" actId="207"/>
        <pc:sldMkLst>
          <pc:docMk/>
          <pc:sldMk cId="0" sldId="256"/>
        </pc:sldMkLst>
        <pc:spChg chg="mod">
          <ac:chgData name="Narelle Wheaton" userId="6e1b2b30-480e-4f91-806b-6735d5b9e446" providerId="ADAL" clId="{D8E9456F-9096-454F-9313-4C0BD40B5130}" dt="2023-06-06T07:00:30.183" v="0" actId="207"/>
          <ac:spMkLst>
            <pc:docMk/>
            <pc:sldMk cId="0" sldId="256"/>
            <ac:spMk id="3076" creationId="{CCB7B4FF-91C9-1983-80EB-0BCE4E336826}"/>
          </ac:spMkLst>
        </pc:spChg>
      </pc:sldChg>
      <pc:sldChg chg="modSp">
        <pc:chgData name="Narelle Wheaton" userId="6e1b2b30-480e-4f91-806b-6735d5b9e446" providerId="ADAL" clId="{D8E9456F-9096-454F-9313-4C0BD40B5130}" dt="2023-06-06T07:00:30.183" v="0" actId="207"/>
        <pc:sldMkLst>
          <pc:docMk/>
          <pc:sldMk cId="0" sldId="257"/>
        </pc:sldMkLst>
        <pc:spChg chg="mod">
          <ac:chgData name="Narelle Wheaton" userId="6e1b2b30-480e-4f91-806b-6735d5b9e446" providerId="ADAL" clId="{D8E9456F-9096-454F-9313-4C0BD40B5130}" dt="2023-06-06T07:00:30.183" v="0" actId="207"/>
          <ac:spMkLst>
            <pc:docMk/>
            <pc:sldMk cId="0" sldId="257"/>
            <ac:spMk id="5124" creationId="{77DA7438-2D18-558A-723E-6A7E7062AF12}"/>
          </ac:spMkLst>
        </pc:spChg>
      </pc:sldChg>
      <pc:sldChg chg="modSp">
        <pc:chgData name="Narelle Wheaton" userId="6e1b2b30-480e-4f91-806b-6735d5b9e446" providerId="ADAL" clId="{D8E9456F-9096-454F-9313-4C0BD40B5130}" dt="2023-06-06T07:00:30.183" v="0" actId="207"/>
        <pc:sldMkLst>
          <pc:docMk/>
          <pc:sldMk cId="0" sldId="258"/>
        </pc:sldMkLst>
        <pc:spChg chg="mod">
          <ac:chgData name="Narelle Wheaton" userId="6e1b2b30-480e-4f91-806b-6735d5b9e446" providerId="ADAL" clId="{D8E9456F-9096-454F-9313-4C0BD40B5130}" dt="2023-06-06T07:00:30.183" v="0" actId="207"/>
          <ac:spMkLst>
            <pc:docMk/>
            <pc:sldMk cId="0" sldId="258"/>
            <ac:spMk id="7172" creationId="{6E181B8E-96F9-50FA-54F5-E2600EA13471}"/>
          </ac:spMkLst>
        </pc:spChg>
      </pc:sldChg>
      <pc:sldChg chg="modSp">
        <pc:chgData name="Narelle Wheaton" userId="6e1b2b30-480e-4f91-806b-6735d5b9e446" providerId="ADAL" clId="{D8E9456F-9096-454F-9313-4C0BD40B5130}" dt="2023-06-06T07:00:30.183" v="0" actId="207"/>
        <pc:sldMkLst>
          <pc:docMk/>
          <pc:sldMk cId="0" sldId="259"/>
        </pc:sldMkLst>
        <pc:spChg chg="mod">
          <ac:chgData name="Narelle Wheaton" userId="6e1b2b30-480e-4f91-806b-6735d5b9e446" providerId="ADAL" clId="{D8E9456F-9096-454F-9313-4C0BD40B5130}" dt="2023-06-06T07:00:30.183" v="0" actId="207"/>
          <ac:spMkLst>
            <pc:docMk/>
            <pc:sldMk cId="0" sldId="259"/>
            <ac:spMk id="9220" creationId="{338D4739-9384-04AB-A134-6656CF89909C}"/>
          </ac:spMkLst>
        </pc:spChg>
      </pc:sldChg>
      <pc:sldChg chg="modSp">
        <pc:chgData name="Narelle Wheaton" userId="6e1b2b30-480e-4f91-806b-6735d5b9e446" providerId="ADAL" clId="{D8E9456F-9096-454F-9313-4C0BD40B5130}" dt="2023-06-06T07:00:30.183" v="0" actId="207"/>
        <pc:sldMkLst>
          <pc:docMk/>
          <pc:sldMk cId="0" sldId="260"/>
        </pc:sldMkLst>
        <pc:spChg chg="mod">
          <ac:chgData name="Narelle Wheaton" userId="6e1b2b30-480e-4f91-806b-6735d5b9e446" providerId="ADAL" clId="{D8E9456F-9096-454F-9313-4C0BD40B5130}" dt="2023-06-06T07:00:30.183" v="0" actId="207"/>
          <ac:spMkLst>
            <pc:docMk/>
            <pc:sldMk cId="0" sldId="260"/>
            <ac:spMk id="11268" creationId="{884FDF28-B46C-7D2B-3E8E-60A71F68158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0F3C1F80-D731-1E7F-7071-347F3BB3811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C8549AF-1672-90AD-E79E-F529A7AF28F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87CF321E-A99A-4450-AFBA-81EDCD806A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0678A8C-102F-34F9-C35A-409820821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69E43274-860E-815B-9EAA-777EDE64BE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126A4054-A4EC-DC01-4410-33CAD6C3B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001CDEF-7408-DDEC-6E53-4EFDCC7E87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DF3EB1F2-D03E-DB7D-0983-FDD3F16643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ECB79D0B-D898-E117-0E60-721B1F221A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3EE3A0C4-C806-4A69-65D5-D6F9C26F0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9CD31CF7-DF20-C0B4-F7AA-75BFB7D2F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A7A5190B-A0DF-2865-BFE6-9CE5D931E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E4533A61-B22D-25E5-BF24-EB06D16B43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E31205CE-DF03-1883-A6CE-A373A5A7CC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7AE4B862-95B0-AE2E-76A9-51C45DDFCC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E2E53993-66AB-97BB-7CB3-E5E836B91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B77B0E59-8AF0-9279-D04C-2BE5D4810E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7699CE4C-7650-0C42-1980-13F0C08649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82AC5A74-BC55-E6FA-2169-FD21F753FB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FD46356E-F98D-644D-C3A9-E30FEB45CA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C6C76B4-9EB8-4E89-B514-B82A3CA4E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92BE344A-9110-25F8-0D56-0AE9CEB24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51F813EC-6F3F-8B31-3ED8-C12AB6227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8A8305AF-13EF-55B4-DE0F-6C030CE89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6CA370F0-C497-B9E2-5002-DABDEAFDAD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8D6B4F8A-C167-1844-3E1D-A43245558F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6EAD06A6-4B8C-3C82-EE88-28D637D5E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8BB2306E-DF10-A510-9487-5D884A195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0B449781-D582-14E7-B82C-4F0AFF2C3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05926063-1268-A8FA-4978-2B56A0EB5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105C9A63-07FF-4739-A992-5E16C826FE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EA5B5404-C6F6-0607-0D33-20C9DE539E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B5CB0B-E8C4-31A1-3F67-F4E4F2215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B15FD-10D8-4317-968C-82A5879F5EEF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73417-B99B-2DC8-E19E-93D1B92D9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BE22D-7327-98F8-AD40-875098C59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BCE7B-A3AB-4287-9FA4-AEDA418795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45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02E7F5-788C-BE2B-0F2B-94C75995A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E90F9-7229-4134-A09C-DD0F5AA8D209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88377-6931-F391-C735-C3CA6199D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7885C-E051-BE48-8BCA-631D0CDE4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30F86-E384-442C-8347-74A6C9E3B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009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70F6A1-A491-B08E-79CE-FE17A046B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EE2F-EB44-4634-B920-9C2B3986AF97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892B3-0B36-6555-C9A3-2ADF912D4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FB17BD-C78C-7B06-8541-C52876212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FE18F-F631-42B8-A95F-24EF628EE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81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174757-C4AC-6FB3-E4FA-9C72B7356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B3A9E-9458-4231-90DB-CBB08B4F2B60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1C2889-9AB6-372E-B119-E3F6D8C43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B6C754-FF35-A06E-C53D-59A88842E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2891B-064D-4376-A72C-87358D4454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40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A2415-37A6-D6BE-6B4D-620A7E49A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DFF12-E619-4425-AE24-C3D9C716EC11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B3B26-D428-F9F5-D6A2-469661BF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E7F9A-37E3-A3D3-7889-36C31BB53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1CD62-BFED-492F-8490-BE79D3D904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661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1EFDD20-04A0-1306-8FFD-20D5AF491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62B44-C992-420C-A6EF-5110430F5D5B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C25E190-0C8B-3B91-FD76-D0FEDCF1C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F93E94-0E53-B867-4497-066D92CE4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212DF-A833-472E-8CF3-AE4C4EE74E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00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341479-D9AA-CCF1-907E-01FFB5F95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BD5FA-F48E-40D3-8AC8-FC59C5F151AF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AC05109-ECDA-5D6B-09D0-5E37B1E9F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41D2A01-A1E6-0FBF-CB96-20013C34E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E5928-DEDF-4796-A488-2D245247C4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28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C6B3D50-C17D-6821-BDFF-AE5566F0E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C6A21-EB3F-47B3-BE39-D5115DA9924D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7A9BED2-B8FA-2260-E271-818F14469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0D006FE-F47E-89ED-4BDB-BA8D58061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BFC41-7065-4454-97C6-5D7808CED8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530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2E95E73-8A32-CAB4-2362-6CBED9CEC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0AD20-CDF4-4DF2-9141-BFA583F50627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835615A-2854-F3F0-ECE9-324E1F292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FC0D2EF-CCA7-398A-C2BC-60A9CBE74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C5520-2A88-40F4-8B17-E9C98E7654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0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58DBC3E-20A3-31D9-31DA-9BD074C72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31372-7789-4F4D-B892-29235458BC11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592B7B-D5EC-17F7-2ED1-3EEF90292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5F5864D-3503-5FCE-3DDF-98A15D0BF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4F2FF-E45A-4DDE-AC83-20DB4DCE30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801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5B2C591-6C0D-1D83-56B4-DB817122A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E56D4-49F6-4E19-B7CD-27507FD9FF6A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9BF082-F16A-5377-6FCD-20D13C552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223CA3-E846-2249-95B6-087EBD4F8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05674-FED2-4AE9-86FE-6C5190E475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317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7CCB4B3-A849-7704-B05F-08643CA357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111CA1C-63D0-509F-59E4-01AD5093D6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1BB91-1270-CFA1-2D7E-8B7FD0F36C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A59DBC-8760-4A3B-B222-0035C130E0B5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8C46EA-AC3B-44CB-11B0-93E13BAB1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5B9ED-0F2E-D16A-1303-7C0DE5B03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186E6E-A657-4314-A7FF-44EC589C7B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2B0CC6C-94D4-ABFC-AD98-DE80BAE79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E6703E9B-D2D7-CE20-C79C-D8AFEE14D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CCB7B4FF-91C9-1983-80EB-0BCE4E3368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1772642"/>
            <a:ext cx="8496300" cy="3312715"/>
          </a:xfrm>
        </p:spPr>
        <p:txBody>
          <a:bodyPr/>
          <a:lstStyle/>
          <a:p>
            <a:pPr marL="36513" indent="0" algn="ctr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1</a:t>
            </a:r>
          </a:p>
          <a:p>
            <a:pPr marL="36513" indent="0" algn="ctr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How sweet the name of Jesus sounds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In a believer's ear;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It soothes his sorrows, heals his wounds,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drives away his fear.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4C557A2-D0F5-9CD2-7942-D132ABA48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133B5A8-2BF3-BBD9-2B7F-4D3867452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77DA7438-2D18-558A-723E-6A7E7062AF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7" y="1988542"/>
            <a:ext cx="10080625" cy="2880915"/>
          </a:xfrm>
        </p:spPr>
        <p:txBody>
          <a:bodyPr/>
          <a:lstStyle/>
          <a:p>
            <a:pPr marL="36513" indent="0" algn="ctr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400" dirty="0">
                <a:solidFill>
                  <a:srgbClr val="FFFFFF"/>
                </a:solidFill>
              </a:rPr>
              <a:t>Verse 2</a:t>
            </a:r>
          </a:p>
          <a:p>
            <a:pPr marL="36513" indent="0" algn="ctr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It makes the wounded spirit whole,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calms the troubled breast;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'Tis manna to the hungry soul,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to the weary rest.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6F47026A-C63D-A843-6023-A5159CB63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D64314A2-E3BE-1B96-2846-8E46C7DFD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2" name="Rectangle 5">
            <a:extLst>
              <a:ext uri="{FF2B5EF4-FFF2-40B4-BE49-F238E27FC236}">
                <a16:creationId xmlns:a16="http://schemas.microsoft.com/office/drawing/2014/main" id="{6E181B8E-96F9-50FA-54F5-E2600EA134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781944"/>
            <a:ext cx="7772400" cy="3294112"/>
          </a:xfrm>
        </p:spPr>
        <p:txBody>
          <a:bodyPr/>
          <a:lstStyle/>
          <a:p>
            <a:pPr marL="36513" indent="0" algn="ctr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3</a:t>
            </a:r>
          </a:p>
          <a:p>
            <a:pPr marL="36513" indent="0" algn="ctr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Dear name, the rock on which I build,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shield and hiding-place,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never-failing treasury, filled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With boundless stores of grace.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5A1ACD2-7B04-4BE6-9E44-70798717F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AF344C36-AABF-DF5B-647A-A95F726602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338D4739-9384-04AB-A134-6656CF8990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989113"/>
            <a:ext cx="7772400" cy="2879774"/>
          </a:xfrm>
        </p:spPr>
        <p:txBody>
          <a:bodyPr/>
          <a:lstStyle/>
          <a:p>
            <a:pPr marL="36513" indent="0" algn="ctr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4</a:t>
            </a:r>
          </a:p>
          <a:p>
            <a:pPr marL="36513" indent="0" algn="ctr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Weak is the effort of my heart,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cold my warmest thought,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But when I see thee as thou art,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I'll praise thee as I ought.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8F22061C-5F2A-2EBC-2971-A439D35D8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9CA8B2B9-06DE-ACA1-270E-BC6066D37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1268" name="Rectangle 5">
            <a:extLst>
              <a:ext uri="{FF2B5EF4-FFF2-40B4-BE49-F238E27FC236}">
                <a16:creationId xmlns:a16="http://schemas.microsoft.com/office/drawing/2014/main" id="{884FDF28-B46C-7D2B-3E8E-60A71F6815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2061183"/>
            <a:ext cx="7772400" cy="2735634"/>
          </a:xfrm>
        </p:spPr>
        <p:txBody>
          <a:bodyPr/>
          <a:lstStyle/>
          <a:p>
            <a:pPr marL="36513" indent="0" algn="ctr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5</a:t>
            </a:r>
          </a:p>
          <a:p>
            <a:pPr marL="36513" indent="0" algn="ctr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Till then I will thy love proclaim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With every fleeting breath;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may the music of thy name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Refresh my soul in death.</a:t>
            </a:r>
          </a:p>
        </p:txBody>
      </p:sp>
      <p:sp>
        <p:nvSpPr>
          <p:cNvPr id="11269" name="Rectangle 1">
            <a:extLst>
              <a:ext uri="{FF2B5EF4-FFF2-40B4-BE49-F238E27FC236}">
                <a16:creationId xmlns:a16="http://schemas.microsoft.com/office/drawing/2014/main" id="{1C464EB4-5CF5-1544-1EDF-E3113756E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873750"/>
            <a:ext cx="457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>
                <a:latin typeface="akagi_probook"/>
              </a:rPr>
              <a:t>CCLI Song # 42940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>
                <a:latin typeface="akagi_probook"/>
              </a:rPr>
              <a:t>Alexander Robert Reinagle | John Newton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800"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800">
                <a:latin typeface="akagi_probook"/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 i="1">
                <a:latin typeface="akagi_probook"/>
              </a:rPr>
              <a:t>For use solely with the SongSelect® </a:t>
            </a:r>
            <a:r>
              <a:rPr lang="en-AU" altLang="en-US" sz="800" i="1">
                <a:latin typeface="akagi_probook"/>
                <a:hlinkClick r:id="rId3"/>
              </a:rPr>
              <a:t>Terms of Use</a:t>
            </a:r>
            <a:r>
              <a:rPr lang="en-AU" altLang="en-US" sz="800" i="1">
                <a:latin typeface="akagi_probook"/>
              </a:rPr>
              <a:t>. All rights reserved. </a:t>
            </a:r>
            <a:r>
              <a:rPr lang="en-AU" altLang="en-US" sz="800" i="1">
                <a:latin typeface="akagi_probook"/>
                <a:hlinkClick r:id="rId4"/>
              </a:rPr>
              <a:t>www.ccli.com</a:t>
            </a:r>
            <a:endParaRPr lang="en-AU" altLang="en-US" sz="8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206</Words>
  <Application>Microsoft Office PowerPoint</Application>
  <PresentationFormat>Widescreen</PresentationFormat>
  <Paragraphs>21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58. </dc:title>
  <dc:creator>Brian Pratt</dc:creator>
  <cp:lastModifiedBy>Narelle Wheaton</cp:lastModifiedBy>
  <cp:revision>7</cp:revision>
  <dcterms:created xsi:type="dcterms:W3CDTF">1998-09-22T07:24:04Z</dcterms:created>
  <dcterms:modified xsi:type="dcterms:W3CDTF">2023-06-06T07:00:30Z</dcterms:modified>
</cp:coreProperties>
</file>